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7" r:id="rId3"/>
    <p:sldId id="275" r:id="rId4"/>
    <p:sldId id="276" r:id="rId5"/>
    <p:sldId id="277" r:id="rId6"/>
    <p:sldId id="278" r:id="rId7"/>
    <p:sldId id="279" r:id="rId8"/>
    <p:sldId id="274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74" autoAdjust="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FORMULAS AND FUNCTIONS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CLASS </a:t>
            </a:r>
            <a:r>
              <a:rPr lang="en-IN" dirty="0"/>
              <a:t>VI</a:t>
            </a:r>
            <a:endParaRPr lang="en-US" dirty="0"/>
          </a:p>
          <a:p>
            <a:r>
              <a:rPr lang="en-US" dirty="0"/>
              <a:t>CH-</a:t>
            </a:r>
            <a:r>
              <a:rPr lang="en-IN" dirty="0"/>
              <a:t>5 PERIOD -2</a:t>
            </a:r>
          </a:p>
          <a:p>
            <a:endParaRPr lang="en-IN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222C4947-3CA2-75D1-54B5-1B17A907A35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08304" y="260648"/>
            <a:ext cx="1592566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" y="5492140"/>
            <a:ext cx="9144001" cy="1365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2526-BB1E-45A9-9D1A-09C89956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 OF THE CLASS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BBE35-B1CC-46BB-8931-7AA863769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cell reference?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many types of cell reference and what are they?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difference between relative and absolute cell reference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about circular cell reference.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800" dirty="0"/>
          </a:p>
          <a:p>
            <a:endParaRPr lang="en-IN" sz="1800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E491458D-DE74-CE18-8148-9DFD9AA11AB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08304" y="260648"/>
            <a:ext cx="1592566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199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14830-A11E-4483-ABA0-91C90AA56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cell references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7369A-B2C9-416E-AB95-70BDF64DF4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The cell address in a formula is known as cell reference.</a:t>
            </a:r>
          </a:p>
          <a:p>
            <a:r>
              <a:rPr lang="en-US" sz="2000" dirty="0"/>
              <a:t>With the help of cell references, you can find the values or data in a work sheet that you want to use in formula.</a:t>
            </a:r>
          </a:p>
          <a:p>
            <a:r>
              <a:rPr lang="en-US" sz="2000" dirty="0"/>
              <a:t>There are  three types of cell references</a:t>
            </a:r>
          </a:p>
          <a:p>
            <a:r>
              <a:rPr lang="en-US" sz="2000" b="1" i="1" dirty="0"/>
              <a:t>1. relative cell reference</a:t>
            </a:r>
          </a:p>
          <a:p>
            <a:r>
              <a:rPr lang="en-US" sz="2000" b="1" i="1" dirty="0"/>
              <a:t>2. absolute cell reference</a:t>
            </a:r>
          </a:p>
          <a:p>
            <a:r>
              <a:rPr lang="en-US" sz="2000" b="1" i="1" dirty="0"/>
              <a:t>3. mixed cell reference</a:t>
            </a:r>
            <a:endParaRPr lang="en-IN" sz="2000" b="1" i="1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A57B8462-5B5F-7E8B-25CF-9A79507C723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08304" y="260648"/>
            <a:ext cx="1592566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5511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1BFD8-00C6-471D-9B64-BCF5A38D8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cell reference</a:t>
            </a:r>
            <a:endParaRPr lang="en-IN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65BB09B-C5B6-4C77-9B36-09DB56F373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0800000">
            <a:off x="457200" y="1417638"/>
            <a:ext cx="8229600" cy="4027586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FF09BD3C-9211-3D5F-49B3-B1FB936C728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8304" y="260648"/>
            <a:ext cx="1592566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8185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6B880-0F29-4995-BF80-9A3661D54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17EBC-2621-47CD-BF8F-503FFCE39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0E9526-6097-49B8-B9EC-3BCB29C37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4133056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35885437-14D8-700A-B083-B42D3273608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8304" y="260648"/>
            <a:ext cx="1592566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2481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06C91-5012-4CB8-B172-63914EF81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E13BC-F9E4-4426-AF57-A55DCFCEE5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13FD66-7A18-4648-8BDD-78866D7FC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908718"/>
            <a:ext cx="9144000" cy="4824537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5BA66359-DF3C-747B-457E-13F9A54C3D6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8304" y="260648"/>
            <a:ext cx="1592566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2429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BE08A-A480-4E89-8A91-BA8AD989C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74B33-3690-4B97-A9CE-44A83D22E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12D452-BCB8-4C71-AA8C-0DAD71B59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268759"/>
            <a:ext cx="9144000" cy="4525961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1B1877B8-2A3D-C8A9-2034-1A16B43EACE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8304" y="260648"/>
            <a:ext cx="1592566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8727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74D20-6ADC-496E-9AE6-650A82847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ASSIGNMENT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1E160-FFCE-455A-B54D-90403EF8C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000" dirty="0"/>
              <a:t>What do you mean by references?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What are the types of cell references?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What is relative cell reference?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What is absolute cell reference?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What is mixed cell references?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What is the difference between relative and absolute </a:t>
            </a:r>
            <a:r>
              <a:rPr lang="en-US" sz="2000"/>
              <a:t>cell reference?</a:t>
            </a:r>
            <a:endParaRPr lang="en-US" sz="2000" dirty="0"/>
          </a:p>
          <a:p>
            <a:pPr>
              <a:lnSpc>
                <a:spcPct val="250000"/>
              </a:lnSpc>
            </a:pPr>
            <a:endParaRPr lang="en-US" sz="2000" dirty="0"/>
          </a:p>
          <a:p>
            <a:endParaRPr lang="en-IN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E8469674-2FB4-913F-BD34-70109305279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08304" y="260648"/>
            <a:ext cx="1592566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19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08304" y="260648"/>
            <a:ext cx="1592566" cy="1008112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2121</TotalTime>
  <Words>164</Words>
  <Application>Microsoft Office PowerPoint</Application>
  <PresentationFormat>On-screen Show (4:3)</PresentationFormat>
  <Paragraphs>26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FORMULAS AND FUNCTIONS</vt:lpstr>
      <vt:lpstr>OUTCOME OF THE CLASS</vt:lpstr>
      <vt:lpstr>Types of cell references</vt:lpstr>
      <vt:lpstr>Relative cell reference</vt:lpstr>
      <vt:lpstr>PowerPoint Presentation</vt:lpstr>
      <vt:lpstr>PowerPoint Presentation</vt:lpstr>
      <vt:lpstr>PowerPoint Presentation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93</cp:revision>
  <dcterms:created xsi:type="dcterms:W3CDTF">2020-06-18T15:31:17Z</dcterms:created>
  <dcterms:modified xsi:type="dcterms:W3CDTF">2022-05-20T12:21:54Z</dcterms:modified>
</cp:coreProperties>
</file>